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9" r:id="rId3"/>
    <p:sldId id="303" r:id="rId4"/>
    <p:sldId id="299" r:id="rId5"/>
    <p:sldId id="304" r:id="rId6"/>
    <p:sldId id="302" r:id="rId7"/>
    <p:sldId id="30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86" d="100"/>
          <a:sy n="86" d="100"/>
        </p:scale>
        <p:origin x="-1512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  <c:pt idx="1">
                  <c:v>35</c:v>
                </c:pt>
                <c:pt idx="2">
                  <c:v>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4849792"/>
        <c:axId val="28014848"/>
        <c:axId val="0"/>
      </c:bar3DChart>
      <c:catAx>
        <c:axId val="24849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8014848"/>
        <c:crosses val="autoZero"/>
        <c:auto val="1"/>
        <c:lblAlgn val="ctr"/>
        <c:lblOffset val="100"/>
        <c:noMultiLvlLbl val="0"/>
      </c:catAx>
      <c:valAx>
        <c:axId val="28014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8497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217887-3E31-4716-BBC3-FEAA318862B7}" type="doc">
      <dgm:prSet loTypeId="urn:microsoft.com/office/officeart/2005/8/layout/equation2" loCatId="relationship" qsTypeId="urn:microsoft.com/office/officeart/2005/8/quickstyle/3d3" qsCatId="3D" csTypeId="urn:microsoft.com/office/officeart/2005/8/colors/accent6_2" csCatId="accent6" phldr="1"/>
      <dgm:spPr/>
    </dgm:pt>
    <dgm:pt modelId="{6DFED224-42C3-42B8-8D77-F4CF31A71A21}">
      <dgm:prSet phldrT="[Текст]"/>
      <dgm:spPr/>
      <dgm:t>
        <a:bodyPr/>
        <a:lstStyle/>
        <a:p>
          <a:r>
            <a:rPr lang="ru-RU" dirty="0" smtClean="0"/>
            <a:t>Вопросы правового определения транспортной инфраструктуры, проведения конкурсов на право обслуживания маршрутов и делегирование властных полномочий органов местного самоуправления другим организациям. </a:t>
          </a:r>
          <a:endParaRPr lang="ru-RU" dirty="0"/>
        </a:p>
      </dgm:t>
    </dgm:pt>
    <dgm:pt modelId="{24900A6A-4A71-4BDB-98CD-5130C05771C7}" type="parTrans" cxnId="{98BF69AE-7FC6-4273-B9CA-3C56592E98B2}">
      <dgm:prSet/>
      <dgm:spPr/>
      <dgm:t>
        <a:bodyPr/>
        <a:lstStyle/>
        <a:p>
          <a:endParaRPr lang="ru-RU"/>
        </a:p>
      </dgm:t>
    </dgm:pt>
    <dgm:pt modelId="{219EAD93-2E12-4FD2-B01D-C403C0D59262}" type="sibTrans" cxnId="{98BF69AE-7FC6-4273-B9CA-3C56592E98B2}">
      <dgm:prSet/>
      <dgm:spPr/>
      <dgm:t>
        <a:bodyPr/>
        <a:lstStyle/>
        <a:p>
          <a:endParaRPr lang="ru-RU"/>
        </a:p>
      </dgm:t>
    </dgm:pt>
    <dgm:pt modelId="{80DE59AE-0919-44ED-AA93-29A01CC45B15}">
      <dgm:prSet phldrT="[Текст]" custT="1"/>
      <dgm:spPr/>
      <dgm:t>
        <a:bodyPr/>
        <a:lstStyle/>
        <a:p>
          <a:r>
            <a:rPr lang="ru-RU" sz="1400" dirty="0" smtClean="0"/>
            <a:t>На сегодняшний день отсутствует Федеральный закон, который бы регулировал правоотношения в области пассажирских перевозок, осуществляемых автомобильным транспортом общего пользования</a:t>
          </a:r>
          <a:r>
            <a:rPr lang="ru-RU" sz="1300" dirty="0" smtClean="0"/>
            <a:t>.</a:t>
          </a:r>
          <a:endParaRPr lang="ru-RU" sz="1300" dirty="0"/>
        </a:p>
      </dgm:t>
    </dgm:pt>
    <dgm:pt modelId="{51AC53B7-EECF-4D30-9B5B-8BCD65ECB034}" type="parTrans" cxnId="{47C8F78F-263C-408A-B0EA-69A0CED9F586}">
      <dgm:prSet/>
      <dgm:spPr/>
      <dgm:t>
        <a:bodyPr/>
        <a:lstStyle/>
        <a:p>
          <a:endParaRPr lang="ru-RU"/>
        </a:p>
      </dgm:t>
    </dgm:pt>
    <dgm:pt modelId="{6BBB5952-0316-4847-B24D-190AD54DD253}" type="sibTrans" cxnId="{47C8F78F-263C-408A-B0EA-69A0CED9F586}">
      <dgm:prSet/>
      <dgm:spPr/>
      <dgm:t>
        <a:bodyPr/>
        <a:lstStyle/>
        <a:p>
          <a:endParaRPr lang="ru-RU"/>
        </a:p>
      </dgm:t>
    </dgm:pt>
    <dgm:pt modelId="{E76FC8BB-D2FB-4D0B-B3AC-1515C5A83834}">
      <dgm:prSet phldrT="[Текст]"/>
      <dgm:spPr/>
      <dgm:t>
        <a:bodyPr/>
        <a:lstStyle/>
        <a:p>
          <a:r>
            <a:rPr lang="ru-RU" dirty="0" smtClean="0"/>
            <a:t>Установление повышенных требований приводит к привлечению к перевозкам отдельных хозяйствующих субъектов, затруднению участия индивидуальных предпринимателей в открытых конкурсах по отбору перевозчиков, препятствует открытию новых маршрутов, а также выходу на рынок новых хозяйствующих субъектов.</a:t>
          </a:r>
          <a:endParaRPr lang="ru-RU" dirty="0"/>
        </a:p>
      </dgm:t>
    </dgm:pt>
    <dgm:pt modelId="{F452E1D4-2EA7-42B6-AF07-793111FCA576}" type="parTrans" cxnId="{E7A9B179-F834-4A02-8257-01F1CD3873B4}">
      <dgm:prSet/>
      <dgm:spPr/>
      <dgm:t>
        <a:bodyPr/>
        <a:lstStyle/>
        <a:p>
          <a:endParaRPr lang="ru-RU"/>
        </a:p>
      </dgm:t>
    </dgm:pt>
    <dgm:pt modelId="{0AF2CA3D-BE15-4BBE-A323-5AF3373B93E3}" type="sibTrans" cxnId="{E7A9B179-F834-4A02-8257-01F1CD3873B4}">
      <dgm:prSet/>
      <dgm:spPr/>
      <dgm:t>
        <a:bodyPr/>
        <a:lstStyle/>
        <a:p>
          <a:endParaRPr lang="ru-RU"/>
        </a:p>
      </dgm:t>
    </dgm:pt>
    <dgm:pt modelId="{2CB38833-4747-4408-9451-2D0EB2734A64}" type="pres">
      <dgm:prSet presAssocID="{B4217887-3E31-4716-BBC3-FEAA318862B7}" presName="Name0" presStyleCnt="0">
        <dgm:presLayoutVars>
          <dgm:dir/>
          <dgm:resizeHandles val="exact"/>
        </dgm:presLayoutVars>
      </dgm:prSet>
      <dgm:spPr/>
    </dgm:pt>
    <dgm:pt modelId="{BDB79A29-C0A6-4058-A3E2-45F000D45544}" type="pres">
      <dgm:prSet presAssocID="{B4217887-3E31-4716-BBC3-FEAA318862B7}" presName="vNodes" presStyleCnt="0"/>
      <dgm:spPr/>
    </dgm:pt>
    <dgm:pt modelId="{70337825-0B3D-4578-8BC0-C15DF8B6A0DA}" type="pres">
      <dgm:prSet presAssocID="{6DFED224-42C3-42B8-8D77-F4CF31A71A21}" presName="node" presStyleLbl="node1" presStyleIdx="0" presStyleCnt="3" custScaleX="296868" custScaleY="124760" custLinFactY="15570" custLinFactNeighborX="-3096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03DA61-EA84-479A-991A-FCA11C11A707}" type="pres">
      <dgm:prSet presAssocID="{219EAD93-2E12-4FD2-B01D-C403C0D59262}" presName="spacerT" presStyleCnt="0"/>
      <dgm:spPr/>
    </dgm:pt>
    <dgm:pt modelId="{51023A50-5A62-4223-8896-DB08C020A936}" type="pres">
      <dgm:prSet presAssocID="{219EAD93-2E12-4FD2-B01D-C403C0D59262}" presName="sibTrans" presStyleLbl="sibTrans2D1" presStyleIdx="0" presStyleCnt="2" custLinFactX="97472" custLinFactNeighborX="100000" custLinFactNeighborY="3755"/>
      <dgm:spPr/>
    </dgm:pt>
    <dgm:pt modelId="{65231FDE-D8BE-45B3-9B80-8151E0418812}" type="pres">
      <dgm:prSet presAssocID="{219EAD93-2E12-4FD2-B01D-C403C0D59262}" presName="spacerB" presStyleCnt="0"/>
      <dgm:spPr/>
    </dgm:pt>
    <dgm:pt modelId="{39ECE4AF-1D2A-4A24-A4A0-90A1932D6B50}" type="pres">
      <dgm:prSet presAssocID="{80DE59AE-0919-44ED-AA93-29A01CC45B15}" presName="node" presStyleLbl="node1" presStyleIdx="1" presStyleCnt="3" custScaleX="303244" custScaleY="139367" custLinFactY="-21034" custLinFactNeighborX="-2959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2460DF-638A-4F0D-A114-CA8AEB87B577}" type="pres">
      <dgm:prSet presAssocID="{B4217887-3E31-4716-BBC3-FEAA318862B7}" presName="sibTransLast" presStyleLbl="sibTrans2D1" presStyleIdx="1" presStyleCnt="2" custLinFactNeighborX="-67541" custLinFactNeighborY="-19643"/>
      <dgm:spPr/>
    </dgm:pt>
    <dgm:pt modelId="{6BF99DB6-0832-44A4-8942-67E38FF8151D}" type="pres">
      <dgm:prSet presAssocID="{B4217887-3E31-4716-BBC3-FEAA318862B7}" presName="connectorText" presStyleLbl="sibTrans2D1" presStyleIdx="1" presStyleCnt="2"/>
      <dgm:spPr/>
    </dgm:pt>
    <dgm:pt modelId="{D735DAC1-E50F-465F-8D9F-38E9B4AFA99A}" type="pres">
      <dgm:prSet presAssocID="{B4217887-3E31-4716-BBC3-FEAA318862B7}" presName="lastNode" presStyleLbl="node1" presStyleIdx="2" presStyleCnt="3" custLinFactNeighborX="-50467" custLinFactNeighborY="-44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84F574-63BD-4AF3-8BFA-2935C26BA0D5}" type="presOf" srcId="{6BBB5952-0316-4847-B24D-190AD54DD253}" destId="{6BF99DB6-0832-44A4-8942-67E38FF8151D}" srcOrd="1" destOrd="0" presId="urn:microsoft.com/office/officeart/2005/8/layout/equation2"/>
    <dgm:cxn modelId="{2DB87E80-849D-4CD4-AEDE-37C6328442F1}" type="presOf" srcId="{6BBB5952-0316-4847-B24D-190AD54DD253}" destId="{F62460DF-638A-4F0D-A114-CA8AEB87B577}" srcOrd="0" destOrd="0" presId="urn:microsoft.com/office/officeart/2005/8/layout/equation2"/>
    <dgm:cxn modelId="{98BF69AE-7FC6-4273-B9CA-3C56592E98B2}" srcId="{B4217887-3E31-4716-BBC3-FEAA318862B7}" destId="{6DFED224-42C3-42B8-8D77-F4CF31A71A21}" srcOrd="0" destOrd="0" parTransId="{24900A6A-4A71-4BDB-98CD-5130C05771C7}" sibTransId="{219EAD93-2E12-4FD2-B01D-C403C0D59262}"/>
    <dgm:cxn modelId="{BFA981B5-20EA-4F32-8151-7DB5285E2B19}" type="presOf" srcId="{6DFED224-42C3-42B8-8D77-F4CF31A71A21}" destId="{70337825-0B3D-4578-8BC0-C15DF8B6A0DA}" srcOrd="0" destOrd="0" presId="urn:microsoft.com/office/officeart/2005/8/layout/equation2"/>
    <dgm:cxn modelId="{C7F8D286-2350-44B6-8475-67B8219FF372}" type="presOf" srcId="{80DE59AE-0919-44ED-AA93-29A01CC45B15}" destId="{39ECE4AF-1D2A-4A24-A4A0-90A1932D6B50}" srcOrd="0" destOrd="0" presId="urn:microsoft.com/office/officeart/2005/8/layout/equation2"/>
    <dgm:cxn modelId="{1DF8526E-6615-497F-947F-ECF295E5C78B}" type="presOf" srcId="{E76FC8BB-D2FB-4D0B-B3AC-1515C5A83834}" destId="{D735DAC1-E50F-465F-8D9F-38E9B4AFA99A}" srcOrd="0" destOrd="0" presId="urn:microsoft.com/office/officeart/2005/8/layout/equation2"/>
    <dgm:cxn modelId="{2FDC50B5-0BD0-45C1-9873-D260B842620A}" type="presOf" srcId="{219EAD93-2E12-4FD2-B01D-C403C0D59262}" destId="{51023A50-5A62-4223-8896-DB08C020A936}" srcOrd="0" destOrd="0" presId="urn:microsoft.com/office/officeart/2005/8/layout/equation2"/>
    <dgm:cxn modelId="{E7A9B179-F834-4A02-8257-01F1CD3873B4}" srcId="{B4217887-3E31-4716-BBC3-FEAA318862B7}" destId="{E76FC8BB-D2FB-4D0B-B3AC-1515C5A83834}" srcOrd="2" destOrd="0" parTransId="{F452E1D4-2EA7-42B6-AF07-793111FCA576}" sibTransId="{0AF2CA3D-BE15-4BBE-A323-5AF3373B93E3}"/>
    <dgm:cxn modelId="{47C8F78F-263C-408A-B0EA-69A0CED9F586}" srcId="{B4217887-3E31-4716-BBC3-FEAA318862B7}" destId="{80DE59AE-0919-44ED-AA93-29A01CC45B15}" srcOrd="1" destOrd="0" parTransId="{51AC53B7-EECF-4D30-9B5B-8BCD65ECB034}" sibTransId="{6BBB5952-0316-4847-B24D-190AD54DD253}"/>
    <dgm:cxn modelId="{A23C7770-7906-402C-A343-8A12DE2D59EB}" type="presOf" srcId="{B4217887-3E31-4716-BBC3-FEAA318862B7}" destId="{2CB38833-4747-4408-9451-2D0EB2734A64}" srcOrd="0" destOrd="0" presId="urn:microsoft.com/office/officeart/2005/8/layout/equation2"/>
    <dgm:cxn modelId="{2360DDB9-7F52-42CE-A7E8-3925577C4847}" type="presParOf" srcId="{2CB38833-4747-4408-9451-2D0EB2734A64}" destId="{BDB79A29-C0A6-4058-A3E2-45F000D45544}" srcOrd="0" destOrd="0" presId="urn:microsoft.com/office/officeart/2005/8/layout/equation2"/>
    <dgm:cxn modelId="{5EDFA2FC-6F07-4E2B-BAE8-0476A0B652C3}" type="presParOf" srcId="{BDB79A29-C0A6-4058-A3E2-45F000D45544}" destId="{70337825-0B3D-4578-8BC0-C15DF8B6A0DA}" srcOrd="0" destOrd="0" presId="urn:microsoft.com/office/officeart/2005/8/layout/equation2"/>
    <dgm:cxn modelId="{EC6044AF-ACA9-40D4-8A08-A7C1AD8A858D}" type="presParOf" srcId="{BDB79A29-C0A6-4058-A3E2-45F000D45544}" destId="{7903DA61-EA84-479A-991A-FCA11C11A707}" srcOrd="1" destOrd="0" presId="urn:microsoft.com/office/officeart/2005/8/layout/equation2"/>
    <dgm:cxn modelId="{9B5DEB4A-3A1C-4E6C-9826-8A017B12F59E}" type="presParOf" srcId="{BDB79A29-C0A6-4058-A3E2-45F000D45544}" destId="{51023A50-5A62-4223-8896-DB08C020A936}" srcOrd="2" destOrd="0" presId="urn:microsoft.com/office/officeart/2005/8/layout/equation2"/>
    <dgm:cxn modelId="{7F6BF469-8AAD-402B-9026-1EF21CEF6728}" type="presParOf" srcId="{BDB79A29-C0A6-4058-A3E2-45F000D45544}" destId="{65231FDE-D8BE-45B3-9B80-8151E0418812}" srcOrd="3" destOrd="0" presId="urn:microsoft.com/office/officeart/2005/8/layout/equation2"/>
    <dgm:cxn modelId="{E1668149-477C-4974-BBD1-A4D53CEDC7F6}" type="presParOf" srcId="{BDB79A29-C0A6-4058-A3E2-45F000D45544}" destId="{39ECE4AF-1D2A-4A24-A4A0-90A1932D6B50}" srcOrd="4" destOrd="0" presId="urn:microsoft.com/office/officeart/2005/8/layout/equation2"/>
    <dgm:cxn modelId="{7AD58B25-2538-4F80-9898-278DF81329DC}" type="presParOf" srcId="{2CB38833-4747-4408-9451-2D0EB2734A64}" destId="{F62460DF-638A-4F0D-A114-CA8AEB87B577}" srcOrd="1" destOrd="0" presId="urn:microsoft.com/office/officeart/2005/8/layout/equation2"/>
    <dgm:cxn modelId="{2DEF8795-BB8D-4071-9B5F-6E9ED9F78FF5}" type="presParOf" srcId="{F62460DF-638A-4F0D-A114-CA8AEB87B577}" destId="{6BF99DB6-0832-44A4-8942-67E38FF8151D}" srcOrd="0" destOrd="0" presId="urn:microsoft.com/office/officeart/2005/8/layout/equation2"/>
    <dgm:cxn modelId="{E05B1D24-D634-47CD-A0A9-E5F8EAD03A9D}" type="presParOf" srcId="{2CB38833-4747-4408-9451-2D0EB2734A64}" destId="{D735DAC1-E50F-465F-8D9F-38E9B4AFA99A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7F183F-B79B-4811-AEA4-E3642EAD213F}" type="doc">
      <dgm:prSet loTypeId="urn:microsoft.com/office/officeart/2005/8/layout/list1" loCatId="list" qsTypeId="urn:microsoft.com/office/officeart/2005/8/quickstyle/3d2" qsCatId="3D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16661FE1-8E77-4B84-AAB4-A4B2C001CE9C}">
      <dgm:prSet/>
      <dgm:spPr/>
      <dgm:t>
        <a:bodyPr/>
        <a:lstStyle/>
        <a:p>
          <a:r>
            <a:rPr lang="ru-RU" dirty="0" smtClean="0"/>
            <a:t>- осуществления перевозок пассажиров без утвержденного расписания;</a:t>
          </a:r>
          <a:endParaRPr lang="ru-RU" dirty="0"/>
        </a:p>
      </dgm:t>
    </dgm:pt>
    <dgm:pt modelId="{35FFE0B8-A0AD-4230-B525-54BBC30BBC57}" type="parTrans" cxnId="{1D9873E3-31F2-4A8D-BE27-489E99EDEE3F}">
      <dgm:prSet/>
      <dgm:spPr/>
      <dgm:t>
        <a:bodyPr/>
        <a:lstStyle/>
        <a:p>
          <a:endParaRPr lang="ru-RU"/>
        </a:p>
      </dgm:t>
    </dgm:pt>
    <dgm:pt modelId="{963368D6-F216-49C8-B96E-8955F07898F5}" type="sibTrans" cxnId="{1D9873E3-31F2-4A8D-BE27-489E99EDEE3F}">
      <dgm:prSet/>
      <dgm:spPr/>
      <dgm:t>
        <a:bodyPr/>
        <a:lstStyle/>
        <a:p>
          <a:endParaRPr lang="ru-RU"/>
        </a:p>
      </dgm:t>
    </dgm:pt>
    <dgm:pt modelId="{DD963D2D-5BC9-4C18-91A8-E5A3AE91D15C}">
      <dgm:prSet/>
      <dgm:spPr/>
      <dgm:t>
        <a:bodyPr/>
        <a:lstStyle/>
        <a:p>
          <a:r>
            <a:rPr lang="ru-RU" dirty="0" smtClean="0"/>
            <a:t>- выставление на торги транспортных средств, которые уже задействованы на иных маршрутах движения;</a:t>
          </a:r>
          <a:endParaRPr lang="ru-RU" dirty="0"/>
        </a:p>
      </dgm:t>
    </dgm:pt>
    <dgm:pt modelId="{5DCA1C27-6ECA-4E08-B37D-6425C9D0E068}" type="parTrans" cxnId="{6840DF1A-F74D-4F67-AC27-A3C2B8078345}">
      <dgm:prSet/>
      <dgm:spPr/>
      <dgm:t>
        <a:bodyPr/>
        <a:lstStyle/>
        <a:p>
          <a:endParaRPr lang="ru-RU"/>
        </a:p>
      </dgm:t>
    </dgm:pt>
    <dgm:pt modelId="{90B3064C-D6FE-4C94-970C-51887CAA4C9E}" type="sibTrans" cxnId="{6840DF1A-F74D-4F67-AC27-A3C2B8078345}">
      <dgm:prSet/>
      <dgm:spPr/>
      <dgm:t>
        <a:bodyPr/>
        <a:lstStyle/>
        <a:p>
          <a:endParaRPr lang="ru-RU"/>
        </a:p>
      </dgm:t>
    </dgm:pt>
    <dgm:pt modelId="{1DBAB4DD-DCEB-4B13-A113-CF3AEF59D4D2}">
      <dgm:prSet/>
      <dgm:spPr/>
      <dgm:t>
        <a:bodyPr/>
        <a:lstStyle/>
        <a:p>
          <a:r>
            <a:rPr lang="ru-RU" dirty="0" smtClean="0"/>
            <a:t>- предоставление недостоверных сведений при участии в торгах с целью получения преимуществ и победы;</a:t>
          </a:r>
          <a:endParaRPr lang="ru-RU" dirty="0"/>
        </a:p>
      </dgm:t>
    </dgm:pt>
    <dgm:pt modelId="{E18AF1B6-FDED-47F2-A369-EDB253A849B2}" type="parTrans" cxnId="{BC3F98CE-7B73-48B2-B8FA-FA5C8406BE37}">
      <dgm:prSet/>
      <dgm:spPr/>
      <dgm:t>
        <a:bodyPr/>
        <a:lstStyle/>
        <a:p>
          <a:endParaRPr lang="ru-RU"/>
        </a:p>
      </dgm:t>
    </dgm:pt>
    <dgm:pt modelId="{AE06343A-8E8D-4665-8D65-AE948C66AD94}" type="sibTrans" cxnId="{BC3F98CE-7B73-48B2-B8FA-FA5C8406BE37}">
      <dgm:prSet/>
      <dgm:spPr/>
      <dgm:t>
        <a:bodyPr/>
        <a:lstStyle/>
        <a:p>
          <a:endParaRPr lang="ru-RU"/>
        </a:p>
      </dgm:t>
    </dgm:pt>
    <dgm:pt modelId="{B7FFB31F-0222-4DCB-921E-F4604447906A}">
      <dgm:prSet/>
      <dgm:spPr/>
      <dgm:t>
        <a:bodyPr/>
        <a:lstStyle/>
        <a:p>
          <a:r>
            <a:rPr lang="ru-RU" dirty="0" smtClean="0"/>
            <a:t>- препятствование осуществлению пассажирских перевозок конкурентам.</a:t>
          </a:r>
          <a:endParaRPr lang="ru-RU" dirty="0"/>
        </a:p>
      </dgm:t>
    </dgm:pt>
    <dgm:pt modelId="{974A4C7A-7124-4877-A9FF-62CC1678B3DE}" type="parTrans" cxnId="{3694F7A8-650B-4A43-BB3F-2532149D95CD}">
      <dgm:prSet/>
      <dgm:spPr/>
      <dgm:t>
        <a:bodyPr/>
        <a:lstStyle/>
        <a:p>
          <a:endParaRPr lang="ru-RU"/>
        </a:p>
      </dgm:t>
    </dgm:pt>
    <dgm:pt modelId="{94F62510-10D7-4C08-BE6B-42A3968B0357}" type="sibTrans" cxnId="{3694F7A8-650B-4A43-BB3F-2532149D95CD}">
      <dgm:prSet/>
      <dgm:spPr/>
      <dgm:t>
        <a:bodyPr/>
        <a:lstStyle/>
        <a:p>
          <a:endParaRPr lang="ru-RU"/>
        </a:p>
      </dgm:t>
    </dgm:pt>
    <dgm:pt modelId="{2FA8D6E9-A422-42B1-B089-1FEAB16D691B}" type="pres">
      <dgm:prSet presAssocID="{5D7F183F-B79B-4811-AEA4-E3642EAD213F}" presName="linear" presStyleCnt="0">
        <dgm:presLayoutVars>
          <dgm:dir/>
          <dgm:animLvl val="lvl"/>
          <dgm:resizeHandles val="exact"/>
        </dgm:presLayoutVars>
      </dgm:prSet>
      <dgm:spPr/>
    </dgm:pt>
    <dgm:pt modelId="{45119A22-3300-49BF-B4B3-DB804EA5AE52}" type="pres">
      <dgm:prSet presAssocID="{16661FE1-8E77-4B84-AAB4-A4B2C001CE9C}" presName="parentLin" presStyleCnt="0"/>
      <dgm:spPr/>
    </dgm:pt>
    <dgm:pt modelId="{8F4AD29E-AE04-4248-9419-F0E70077852C}" type="pres">
      <dgm:prSet presAssocID="{16661FE1-8E77-4B84-AAB4-A4B2C001CE9C}" presName="parentLeftMargin" presStyleLbl="node1" presStyleIdx="0" presStyleCnt="4"/>
      <dgm:spPr/>
    </dgm:pt>
    <dgm:pt modelId="{8443D355-3A8A-4E0D-AC14-10CD2B28C70E}" type="pres">
      <dgm:prSet presAssocID="{16661FE1-8E77-4B84-AAB4-A4B2C001CE9C}" presName="parentText" presStyleLbl="node1" presStyleIdx="0" presStyleCnt="4" custScaleX="97104" custScaleY="200912">
        <dgm:presLayoutVars>
          <dgm:chMax val="0"/>
          <dgm:bulletEnabled val="1"/>
        </dgm:presLayoutVars>
      </dgm:prSet>
      <dgm:spPr/>
    </dgm:pt>
    <dgm:pt modelId="{FBD4A8DE-1356-42E5-98CB-D6E9DD442DCB}" type="pres">
      <dgm:prSet presAssocID="{16661FE1-8E77-4B84-AAB4-A4B2C001CE9C}" presName="negativeSpace" presStyleCnt="0"/>
      <dgm:spPr/>
    </dgm:pt>
    <dgm:pt modelId="{B7807C4E-C0D1-4EC6-8F2D-BC3C3D35F9D8}" type="pres">
      <dgm:prSet presAssocID="{16661FE1-8E77-4B84-AAB4-A4B2C001CE9C}" presName="childText" presStyleLbl="conFgAcc1" presStyleIdx="0" presStyleCnt="4">
        <dgm:presLayoutVars>
          <dgm:bulletEnabled val="1"/>
        </dgm:presLayoutVars>
      </dgm:prSet>
      <dgm:spPr/>
    </dgm:pt>
    <dgm:pt modelId="{C39E47B9-0379-4306-B50B-2AD3C4025153}" type="pres">
      <dgm:prSet presAssocID="{963368D6-F216-49C8-B96E-8955F07898F5}" presName="spaceBetweenRectangles" presStyleCnt="0"/>
      <dgm:spPr/>
    </dgm:pt>
    <dgm:pt modelId="{B947DF16-608B-46B6-B920-B79647143951}" type="pres">
      <dgm:prSet presAssocID="{DD963D2D-5BC9-4C18-91A8-E5A3AE91D15C}" presName="parentLin" presStyleCnt="0"/>
      <dgm:spPr/>
    </dgm:pt>
    <dgm:pt modelId="{F06C6AC7-F785-4B3D-AD5C-C6456FDB611A}" type="pres">
      <dgm:prSet presAssocID="{DD963D2D-5BC9-4C18-91A8-E5A3AE91D15C}" presName="parentLeftMargin" presStyleLbl="node1" presStyleIdx="0" presStyleCnt="4"/>
      <dgm:spPr/>
    </dgm:pt>
    <dgm:pt modelId="{B88D0108-0072-4B1F-9376-9E3AC59CF0A6}" type="pres">
      <dgm:prSet presAssocID="{DD963D2D-5BC9-4C18-91A8-E5A3AE91D15C}" presName="parentText" presStyleLbl="node1" presStyleIdx="1" presStyleCnt="4" custScaleX="97104" custScaleY="172347">
        <dgm:presLayoutVars>
          <dgm:chMax val="0"/>
          <dgm:bulletEnabled val="1"/>
        </dgm:presLayoutVars>
      </dgm:prSet>
      <dgm:spPr/>
    </dgm:pt>
    <dgm:pt modelId="{701CD7CC-5961-42BA-AD1A-CC2FD90CEC5B}" type="pres">
      <dgm:prSet presAssocID="{DD963D2D-5BC9-4C18-91A8-E5A3AE91D15C}" presName="negativeSpace" presStyleCnt="0"/>
      <dgm:spPr/>
    </dgm:pt>
    <dgm:pt modelId="{F86AFE9B-5D6E-4A90-AA98-B219C65EB094}" type="pres">
      <dgm:prSet presAssocID="{DD963D2D-5BC9-4C18-91A8-E5A3AE91D15C}" presName="childText" presStyleLbl="conFgAcc1" presStyleIdx="1" presStyleCnt="4">
        <dgm:presLayoutVars>
          <dgm:bulletEnabled val="1"/>
        </dgm:presLayoutVars>
      </dgm:prSet>
      <dgm:spPr/>
    </dgm:pt>
    <dgm:pt modelId="{38F7CA82-5D92-40C9-8EA1-F0D57E64EB1B}" type="pres">
      <dgm:prSet presAssocID="{90B3064C-D6FE-4C94-970C-51887CAA4C9E}" presName="spaceBetweenRectangles" presStyleCnt="0"/>
      <dgm:spPr/>
    </dgm:pt>
    <dgm:pt modelId="{E80EF5E0-80FF-4472-BD3D-067F3EE4C5A3}" type="pres">
      <dgm:prSet presAssocID="{1DBAB4DD-DCEB-4B13-A113-CF3AEF59D4D2}" presName="parentLin" presStyleCnt="0"/>
      <dgm:spPr/>
    </dgm:pt>
    <dgm:pt modelId="{E58DCBF8-3A9D-488C-95DA-1EF8871EFBAF}" type="pres">
      <dgm:prSet presAssocID="{1DBAB4DD-DCEB-4B13-A113-CF3AEF59D4D2}" presName="parentLeftMargin" presStyleLbl="node1" presStyleIdx="1" presStyleCnt="4"/>
      <dgm:spPr/>
    </dgm:pt>
    <dgm:pt modelId="{1114966A-11C6-422C-BD42-879E1376925A}" type="pres">
      <dgm:prSet presAssocID="{1DBAB4DD-DCEB-4B13-A113-CF3AEF59D4D2}" presName="parentText" presStyleLbl="node1" presStyleIdx="2" presStyleCnt="4" custScaleX="96393" custScaleY="195772">
        <dgm:presLayoutVars>
          <dgm:chMax val="0"/>
          <dgm:bulletEnabled val="1"/>
        </dgm:presLayoutVars>
      </dgm:prSet>
      <dgm:spPr/>
    </dgm:pt>
    <dgm:pt modelId="{BA49EB37-52E1-4512-929F-258ACFEE51E1}" type="pres">
      <dgm:prSet presAssocID="{1DBAB4DD-DCEB-4B13-A113-CF3AEF59D4D2}" presName="negativeSpace" presStyleCnt="0"/>
      <dgm:spPr/>
    </dgm:pt>
    <dgm:pt modelId="{C8C86149-7060-43BD-86EC-2136BC5D9872}" type="pres">
      <dgm:prSet presAssocID="{1DBAB4DD-DCEB-4B13-A113-CF3AEF59D4D2}" presName="childText" presStyleLbl="conFgAcc1" presStyleIdx="2" presStyleCnt="4">
        <dgm:presLayoutVars>
          <dgm:bulletEnabled val="1"/>
        </dgm:presLayoutVars>
      </dgm:prSet>
      <dgm:spPr/>
    </dgm:pt>
    <dgm:pt modelId="{9BF1B60A-8784-44B7-9903-9C74461CD8ED}" type="pres">
      <dgm:prSet presAssocID="{AE06343A-8E8D-4665-8D65-AE948C66AD94}" presName="spaceBetweenRectangles" presStyleCnt="0"/>
      <dgm:spPr/>
    </dgm:pt>
    <dgm:pt modelId="{35234BA2-F3C4-49BA-9FFD-14215C2C6F4C}" type="pres">
      <dgm:prSet presAssocID="{B7FFB31F-0222-4DCB-921E-F4604447906A}" presName="parentLin" presStyleCnt="0"/>
      <dgm:spPr/>
    </dgm:pt>
    <dgm:pt modelId="{22D168C4-D246-40A2-B6B4-AE65238BEDCE}" type="pres">
      <dgm:prSet presAssocID="{B7FFB31F-0222-4DCB-921E-F4604447906A}" presName="parentLeftMargin" presStyleLbl="node1" presStyleIdx="2" presStyleCnt="4"/>
      <dgm:spPr/>
    </dgm:pt>
    <dgm:pt modelId="{2FB4DA2A-34BC-4A4D-ADEF-C17AC07137A4}" type="pres">
      <dgm:prSet presAssocID="{B7FFB31F-0222-4DCB-921E-F4604447906A}" presName="parentText" presStyleLbl="node1" presStyleIdx="3" presStyleCnt="4" custScaleX="97750" custScaleY="194449">
        <dgm:presLayoutVars>
          <dgm:chMax val="0"/>
          <dgm:bulletEnabled val="1"/>
        </dgm:presLayoutVars>
      </dgm:prSet>
      <dgm:spPr/>
    </dgm:pt>
    <dgm:pt modelId="{E7DC6AC0-7203-424F-8F5E-23173E5B1A86}" type="pres">
      <dgm:prSet presAssocID="{B7FFB31F-0222-4DCB-921E-F4604447906A}" presName="negativeSpace" presStyleCnt="0"/>
      <dgm:spPr/>
    </dgm:pt>
    <dgm:pt modelId="{04AA4F83-1D1B-40A5-8330-AD1828E63E99}" type="pres">
      <dgm:prSet presAssocID="{B7FFB31F-0222-4DCB-921E-F4604447906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B4A3C02-19CB-42C8-805A-1238CE81B748}" type="presOf" srcId="{5D7F183F-B79B-4811-AEA4-E3642EAD213F}" destId="{2FA8D6E9-A422-42B1-B089-1FEAB16D691B}" srcOrd="0" destOrd="0" presId="urn:microsoft.com/office/officeart/2005/8/layout/list1"/>
    <dgm:cxn modelId="{1D9873E3-31F2-4A8D-BE27-489E99EDEE3F}" srcId="{5D7F183F-B79B-4811-AEA4-E3642EAD213F}" destId="{16661FE1-8E77-4B84-AAB4-A4B2C001CE9C}" srcOrd="0" destOrd="0" parTransId="{35FFE0B8-A0AD-4230-B525-54BBC30BBC57}" sibTransId="{963368D6-F216-49C8-B96E-8955F07898F5}"/>
    <dgm:cxn modelId="{F5FDE68A-5198-42AD-97F3-22598AA8C089}" type="presOf" srcId="{DD963D2D-5BC9-4C18-91A8-E5A3AE91D15C}" destId="{B88D0108-0072-4B1F-9376-9E3AC59CF0A6}" srcOrd="1" destOrd="0" presId="urn:microsoft.com/office/officeart/2005/8/layout/list1"/>
    <dgm:cxn modelId="{1CD01C10-6700-4B6A-95C9-784B88B5202F}" type="presOf" srcId="{DD963D2D-5BC9-4C18-91A8-E5A3AE91D15C}" destId="{F06C6AC7-F785-4B3D-AD5C-C6456FDB611A}" srcOrd="0" destOrd="0" presId="urn:microsoft.com/office/officeart/2005/8/layout/list1"/>
    <dgm:cxn modelId="{BC3F98CE-7B73-48B2-B8FA-FA5C8406BE37}" srcId="{5D7F183F-B79B-4811-AEA4-E3642EAD213F}" destId="{1DBAB4DD-DCEB-4B13-A113-CF3AEF59D4D2}" srcOrd="2" destOrd="0" parTransId="{E18AF1B6-FDED-47F2-A369-EDB253A849B2}" sibTransId="{AE06343A-8E8D-4665-8D65-AE948C66AD94}"/>
    <dgm:cxn modelId="{C676B905-3CCC-46F1-8E2E-09504BA541E4}" type="presOf" srcId="{B7FFB31F-0222-4DCB-921E-F4604447906A}" destId="{22D168C4-D246-40A2-B6B4-AE65238BEDCE}" srcOrd="0" destOrd="0" presId="urn:microsoft.com/office/officeart/2005/8/layout/list1"/>
    <dgm:cxn modelId="{5BC0306B-E2E3-4C6D-8AA2-BCC57ADFF4C9}" type="presOf" srcId="{16661FE1-8E77-4B84-AAB4-A4B2C001CE9C}" destId="{8F4AD29E-AE04-4248-9419-F0E70077852C}" srcOrd="0" destOrd="0" presId="urn:microsoft.com/office/officeart/2005/8/layout/list1"/>
    <dgm:cxn modelId="{61CA8C9B-7713-44DC-BECA-488F2D76030B}" type="presOf" srcId="{16661FE1-8E77-4B84-AAB4-A4B2C001CE9C}" destId="{8443D355-3A8A-4E0D-AC14-10CD2B28C70E}" srcOrd="1" destOrd="0" presId="urn:microsoft.com/office/officeart/2005/8/layout/list1"/>
    <dgm:cxn modelId="{3694F7A8-650B-4A43-BB3F-2532149D95CD}" srcId="{5D7F183F-B79B-4811-AEA4-E3642EAD213F}" destId="{B7FFB31F-0222-4DCB-921E-F4604447906A}" srcOrd="3" destOrd="0" parTransId="{974A4C7A-7124-4877-A9FF-62CC1678B3DE}" sibTransId="{94F62510-10D7-4C08-BE6B-42A3968B0357}"/>
    <dgm:cxn modelId="{9299915B-ECD5-4466-BDB8-57E401278EB2}" type="presOf" srcId="{1DBAB4DD-DCEB-4B13-A113-CF3AEF59D4D2}" destId="{E58DCBF8-3A9D-488C-95DA-1EF8871EFBAF}" srcOrd="0" destOrd="0" presId="urn:microsoft.com/office/officeart/2005/8/layout/list1"/>
    <dgm:cxn modelId="{863DE586-33D8-4900-A68F-0BF5FBCD18B0}" type="presOf" srcId="{1DBAB4DD-DCEB-4B13-A113-CF3AEF59D4D2}" destId="{1114966A-11C6-422C-BD42-879E1376925A}" srcOrd="1" destOrd="0" presId="urn:microsoft.com/office/officeart/2005/8/layout/list1"/>
    <dgm:cxn modelId="{5D1488BB-827D-4A59-BF89-81D93B90B859}" type="presOf" srcId="{B7FFB31F-0222-4DCB-921E-F4604447906A}" destId="{2FB4DA2A-34BC-4A4D-ADEF-C17AC07137A4}" srcOrd="1" destOrd="0" presId="urn:microsoft.com/office/officeart/2005/8/layout/list1"/>
    <dgm:cxn modelId="{6840DF1A-F74D-4F67-AC27-A3C2B8078345}" srcId="{5D7F183F-B79B-4811-AEA4-E3642EAD213F}" destId="{DD963D2D-5BC9-4C18-91A8-E5A3AE91D15C}" srcOrd="1" destOrd="0" parTransId="{5DCA1C27-6ECA-4E08-B37D-6425C9D0E068}" sibTransId="{90B3064C-D6FE-4C94-970C-51887CAA4C9E}"/>
    <dgm:cxn modelId="{DF8490C5-2424-4B85-A94E-B81B80D2268E}" type="presParOf" srcId="{2FA8D6E9-A422-42B1-B089-1FEAB16D691B}" destId="{45119A22-3300-49BF-B4B3-DB804EA5AE52}" srcOrd="0" destOrd="0" presId="urn:microsoft.com/office/officeart/2005/8/layout/list1"/>
    <dgm:cxn modelId="{47B50FD9-1978-454B-BE3B-D4F75B7DC750}" type="presParOf" srcId="{45119A22-3300-49BF-B4B3-DB804EA5AE52}" destId="{8F4AD29E-AE04-4248-9419-F0E70077852C}" srcOrd="0" destOrd="0" presId="urn:microsoft.com/office/officeart/2005/8/layout/list1"/>
    <dgm:cxn modelId="{889CD70E-7D29-4BF6-98D4-9D1A76AF33F5}" type="presParOf" srcId="{45119A22-3300-49BF-B4B3-DB804EA5AE52}" destId="{8443D355-3A8A-4E0D-AC14-10CD2B28C70E}" srcOrd="1" destOrd="0" presId="urn:microsoft.com/office/officeart/2005/8/layout/list1"/>
    <dgm:cxn modelId="{75637E73-4316-4588-8D80-C9475C5D20F4}" type="presParOf" srcId="{2FA8D6E9-A422-42B1-B089-1FEAB16D691B}" destId="{FBD4A8DE-1356-42E5-98CB-D6E9DD442DCB}" srcOrd="1" destOrd="0" presId="urn:microsoft.com/office/officeart/2005/8/layout/list1"/>
    <dgm:cxn modelId="{8B735829-529E-4AAE-A1E3-0214E0BCB801}" type="presParOf" srcId="{2FA8D6E9-A422-42B1-B089-1FEAB16D691B}" destId="{B7807C4E-C0D1-4EC6-8F2D-BC3C3D35F9D8}" srcOrd="2" destOrd="0" presId="urn:microsoft.com/office/officeart/2005/8/layout/list1"/>
    <dgm:cxn modelId="{8534FDB7-5E18-446C-A14B-B205911D0601}" type="presParOf" srcId="{2FA8D6E9-A422-42B1-B089-1FEAB16D691B}" destId="{C39E47B9-0379-4306-B50B-2AD3C4025153}" srcOrd="3" destOrd="0" presId="urn:microsoft.com/office/officeart/2005/8/layout/list1"/>
    <dgm:cxn modelId="{E3001E16-A67C-453F-A60C-C873A5E7CF64}" type="presParOf" srcId="{2FA8D6E9-A422-42B1-B089-1FEAB16D691B}" destId="{B947DF16-608B-46B6-B920-B79647143951}" srcOrd="4" destOrd="0" presId="urn:microsoft.com/office/officeart/2005/8/layout/list1"/>
    <dgm:cxn modelId="{16A19D88-DCC8-4B2B-9828-61DE686B9899}" type="presParOf" srcId="{B947DF16-608B-46B6-B920-B79647143951}" destId="{F06C6AC7-F785-4B3D-AD5C-C6456FDB611A}" srcOrd="0" destOrd="0" presId="urn:microsoft.com/office/officeart/2005/8/layout/list1"/>
    <dgm:cxn modelId="{8C67D8BA-0DD8-40DD-AA2C-5496B16FF844}" type="presParOf" srcId="{B947DF16-608B-46B6-B920-B79647143951}" destId="{B88D0108-0072-4B1F-9376-9E3AC59CF0A6}" srcOrd="1" destOrd="0" presId="urn:microsoft.com/office/officeart/2005/8/layout/list1"/>
    <dgm:cxn modelId="{E1E09242-6A06-42CE-97EB-636FD841DB2E}" type="presParOf" srcId="{2FA8D6E9-A422-42B1-B089-1FEAB16D691B}" destId="{701CD7CC-5961-42BA-AD1A-CC2FD90CEC5B}" srcOrd="5" destOrd="0" presId="urn:microsoft.com/office/officeart/2005/8/layout/list1"/>
    <dgm:cxn modelId="{DF925A5F-B294-4462-8091-C319C599186F}" type="presParOf" srcId="{2FA8D6E9-A422-42B1-B089-1FEAB16D691B}" destId="{F86AFE9B-5D6E-4A90-AA98-B219C65EB094}" srcOrd="6" destOrd="0" presId="urn:microsoft.com/office/officeart/2005/8/layout/list1"/>
    <dgm:cxn modelId="{D88869E5-2380-4CCB-A837-C12B8AAE1031}" type="presParOf" srcId="{2FA8D6E9-A422-42B1-B089-1FEAB16D691B}" destId="{38F7CA82-5D92-40C9-8EA1-F0D57E64EB1B}" srcOrd="7" destOrd="0" presId="urn:microsoft.com/office/officeart/2005/8/layout/list1"/>
    <dgm:cxn modelId="{CD59C190-74DE-449F-8A95-90867332096F}" type="presParOf" srcId="{2FA8D6E9-A422-42B1-B089-1FEAB16D691B}" destId="{E80EF5E0-80FF-4472-BD3D-067F3EE4C5A3}" srcOrd="8" destOrd="0" presId="urn:microsoft.com/office/officeart/2005/8/layout/list1"/>
    <dgm:cxn modelId="{73D8FDF7-281A-41FD-9A89-CD8D0D79A22C}" type="presParOf" srcId="{E80EF5E0-80FF-4472-BD3D-067F3EE4C5A3}" destId="{E58DCBF8-3A9D-488C-95DA-1EF8871EFBAF}" srcOrd="0" destOrd="0" presId="urn:microsoft.com/office/officeart/2005/8/layout/list1"/>
    <dgm:cxn modelId="{D02ADF7C-71C5-4CE0-8409-55E030E35F51}" type="presParOf" srcId="{E80EF5E0-80FF-4472-BD3D-067F3EE4C5A3}" destId="{1114966A-11C6-422C-BD42-879E1376925A}" srcOrd="1" destOrd="0" presId="urn:microsoft.com/office/officeart/2005/8/layout/list1"/>
    <dgm:cxn modelId="{91CB756B-2240-410F-B7B4-EF6DB26DAAEA}" type="presParOf" srcId="{2FA8D6E9-A422-42B1-B089-1FEAB16D691B}" destId="{BA49EB37-52E1-4512-929F-258ACFEE51E1}" srcOrd="9" destOrd="0" presId="urn:microsoft.com/office/officeart/2005/8/layout/list1"/>
    <dgm:cxn modelId="{563D8CD4-3706-4F2D-82D9-A2C186DA719A}" type="presParOf" srcId="{2FA8D6E9-A422-42B1-B089-1FEAB16D691B}" destId="{C8C86149-7060-43BD-86EC-2136BC5D9872}" srcOrd="10" destOrd="0" presId="urn:microsoft.com/office/officeart/2005/8/layout/list1"/>
    <dgm:cxn modelId="{7F85785C-6A08-4072-9C3D-964938217A54}" type="presParOf" srcId="{2FA8D6E9-A422-42B1-B089-1FEAB16D691B}" destId="{9BF1B60A-8784-44B7-9903-9C74461CD8ED}" srcOrd="11" destOrd="0" presId="urn:microsoft.com/office/officeart/2005/8/layout/list1"/>
    <dgm:cxn modelId="{94A3C383-C14D-41FC-B911-D1141F1E3F55}" type="presParOf" srcId="{2FA8D6E9-A422-42B1-B089-1FEAB16D691B}" destId="{35234BA2-F3C4-49BA-9FFD-14215C2C6F4C}" srcOrd="12" destOrd="0" presId="urn:microsoft.com/office/officeart/2005/8/layout/list1"/>
    <dgm:cxn modelId="{E1761386-8258-4D14-99EE-9C5107D3178C}" type="presParOf" srcId="{35234BA2-F3C4-49BA-9FFD-14215C2C6F4C}" destId="{22D168C4-D246-40A2-B6B4-AE65238BEDCE}" srcOrd="0" destOrd="0" presId="urn:microsoft.com/office/officeart/2005/8/layout/list1"/>
    <dgm:cxn modelId="{F66E5983-6C2B-4497-BD0A-AB30776D9DCB}" type="presParOf" srcId="{35234BA2-F3C4-49BA-9FFD-14215C2C6F4C}" destId="{2FB4DA2A-34BC-4A4D-ADEF-C17AC07137A4}" srcOrd="1" destOrd="0" presId="urn:microsoft.com/office/officeart/2005/8/layout/list1"/>
    <dgm:cxn modelId="{AEA35D26-C0AF-4967-94D7-9472684100D7}" type="presParOf" srcId="{2FA8D6E9-A422-42B1-B089-1FEAB16D691B}" destId="{E7DC6AC0-7203-424F-8F5E-23173E5B1A86}" srcOrd="13" destOrd="0" presId="urn:microsoft.com/office/officeart/2005/8/layout/list1"/>
    <dgm:cxn modelId="{98E058A4-7250-460F-ADCA-778E5FFAEDC4}" type="presParOf" srcId="{2FA8D6E9-A422-42B1-B089-1FEAB16D691B}" destId="{04AA4F83-1D1B-40A5-8330-AD1828E63E9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337825-0B3D-4578-8BC0-C15DF8B6A0DA}">
      <dsp:nvSpPr>
        <dsp:cNvPr id="0" name=""/>
        <dsp:cNvSpPr/>
      </dsp:nvSpPr>
      <dsp:spPr>
        <a:xfrm>
          <a:off x="0" y="375818"/>
          <a:ext cx="4685551" cy="196912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Вопросы правового определения транспортной инфраструктуры, проведения конкурсов на право обслуживания маршрутов и делегирование властных полномочий органов местного самоуправления другим организациям. </a:t>
          </a:r>
          <a:endParaRPr lang="ru-RU" sz="1400" kern="1200" dirty="0"/>
        </a:p>
      </dsp:txBody>
      <dsp:txXfrm>
        <a:off x="686183" y="664189"/>
        <a:ext cx="3313185" cy="1392380"/>
      </dsp:txXfrm>
    </dsp:sp>
    <dsp:sp modelId="{51023A50-5A62-4223-8896-DB08C020A936}">
      <dsp:nvSpPr>
        <dsp:cNvPr id="0" name=""/>
        <dsp:cNvSpPr/>
      </dsp:nvSpPr>
      <dsp:spPr>
        <a:xfrm>
          <a:off x="3744416" y="2104007"/>
          <a:ext cx="915430" cy="915430"/>
        </a:xfrm>
        <a:prstGeom prst="mathPlus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3865756" y="2454067"/>
        <a:ext cx="672750" cy="215310"/>
      </dsp:txXfrm>
    </dsp:sp>
    <dsp:sp modelId="{39ECE4AF-1D2A-4A24-A4A0-90A1932D6B50}">
      <dsp:nvSpPr>
        <dsp:cNvPr id="0" name=""/>
        <dsp:cNvSpPr/>
      </dsp:nvSpPr>
      <dsp:spPr>
        <a:xfrm>
          <a:off x="0" y="2682640"/>
          <a:ext cx="4786186" cy="219966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 сегодняшний день отсутствует Федеральный закон, который бы регулировал правоотношения в области пассажирских перевозок, осуществляемых автомобильным транспортом общего пользования</a:t>
          </a:r>
          <a:r>
            <a:rPr lang="ru-RU" sz="1300" kern="1200" dirty="0" smtClean="0"/>
            <a:t>.</a:t>
          </a:r>
          <a:endParaRPr lang="ru-RU" sz="1300" kern="1200" dirty="0"/>
        </a:p>
      </dsp:txBody>
      <dsp:txXfrm>
        <a:off x="700921" y="3004774"/>
        <a:ext cx="3384344" cy="1555400"/>
      </dsp:txXfrm>
    </dsp:sp>
    <dsp:sp modelId="{F62460DF-638A-4F0D-A114-CA8AEB87B577}">
      <dsp:nvSpPr>
        <dsp:cNvPr id="0" name=""/>
        <dsp:cNvSpPr/>
      </dsp:nvSpPr>
      <dsp:spPr>
        <a:xfrm rot="21523495">
          <a:off x="4735283" y="2161501"/>
          <a:ext cx="249578" cy="5871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4735292" y="2279762"/>
        <a:ext cx="174705" cy="352282"/>
      </dsp:txXfrm>
    </dsp:sp>
    <dsp:sp modelId="{D735DAC1-E50F-465F-8D9F-38E9B4AFA99A}">
      <dsp:nvSpPr>
        <dsp:cNvPr id="0" name=""/>
        <dsp:cNvSpPr/>
      </dsp:nvSpPr>
      <dsp:spPr>
        <a:xfrm>
          <a:off x="5256582" y="951869"/>
          <a:ext cx="3156656" cy="315665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Установление повышенных требований приводит к привлечению к перевозкам отдельных хозяйствующих субъектов, затруднению участия индивидуальных предпринимателей в открытых конкурсах по отбору перевозчиков, препятствует открытию новых маршрутов, а также выходу на рынок новых хозяйствующих субъектов.</a:t>
          </a:r>
          <a:endParaRPr lang="ru-RU" sz="1200" kern="1200" dirty="0"/>
        </a:p>
      </dsp:txBody>
      <dsp:txXfrm>
        <a:off x="5718864" y="1414151"/>
        <a:ext cx="2232092" cy="22320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807C4E-C0D1-4EC6-8F2D-BC3C3D35F9D8}">
      <dsp:nvSpPr>
        <dsp:cNvPr id="0" name=""/>
        <dsp:cNvSpPr/>
      </dsp:nvSpPr>
      <dsp:spPr>
        <a:xfrm>
          <a:off x="0" y="1323592"/>
          <a:ext cx="9144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443D355-3A8A-4E0D-AC14-10CD2B28C70E}">
      <dsp:nvSpPr>
        <dsp:cNvPr id="0" name=""/>
        <dsp:cNvSpPr/>
      </dsp:nvSpPr>
      <dsp:spPr>
        <a:xfrm>
          <a:off x="457200" y="566255"/>
          <a:ext cx="6215432" cy="1008256"/>
        </a:xfrm>
        <a:prstGeom prst="round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- осуществления перевозок пассажиров без утвержденного расписания;</a:t>
          </a:r>
          <a:endParaRPr lang="ru-RU" sz="1700" kern="1200" dirty="0"/>
        </a:p>
      </dsp:txBody>
      <dsp:txXfrm>
        <a:off x="506419" y="615474"/>
        <a:ext cx="6116994" cy="909818"/>
      </dsp:txXfrm>
    </dsp:sp>
    <dsp:sp modelId="{F86AFE9B-5D6E-4A90-AA98-B219C65EB094}">
      <dsp:nvSpPr>
        <dsp:cNvPr id="0" name=""/>
        <dsp:cNvSpPr/>
      </dsp:nvSpPr>
      <dsp:spPr>
        <a:xfrm>
          <a:off x="0" y="2457778"/>
          <a:ext cx="9144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88D0108-0072-4B1F-9376-9E3AC59CF0A6}">
      <dsp:nvSpPr>
        <dsp:cNvPr id="0" name=""/>
        <dsp:cNvSpPr/>
      </dsp:nvSpPr>
      <dsp:spPr>
        <a:xfrm>
          <a:off x="457200" y="1843792"/>
          <a:ext cx="6215432" cy="864906"/>
        </a:xfrm>
        <a:prstGeom prst="round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13333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13333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1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- выставление на торги транспортных средств, которые уже задействованы на иных маршрутах движения;</a:t>
          </a:r>
          <a:endParaRPr lang="ru-RU" sz="1700" kern="1200" dirty="0"/>
        </a:p>
      </dsp:txBody>
      <dsp:txXfrm>
        <a:off x="499421" y="1886013"/>
        <a:ext cx="6130990" cy="780464"/>
      </dsp:txXfrm>
    </dsp:sp>
    <dsp:sp modelId="{C8C86149-7060-43BD-86EC-2136BC5D9872}">
      <dsp:nvSpPr>
        <dsp:cNvPr id="0" name=""/>
        <dsp:cNvSpPr/>
      </dsp:nvSpPr>
      <dsp:spPr>
        <a:xfrm>
          <a:off x="0" y="3709521"/>
          <a:ext cx="9144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114966A-11C6-422C-BD42-879E1376925A}">
      <dsp:nvSpPr>
        <dsp:cNvPr id="0" name=""/>
        <dsp:cNvSpPr/>
      </dsp:nvSpPr>
      <dsp:spPr>
        <a:xfrm>
          <a:off x="457200" y="2977978"/>
          <a:ext cx="6169923" cy="982462"/>
        </a:xfrm>
        <a:prstGeom prst="round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6667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26667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666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- предоставление недостоверных сведений при участии в торгах с целью получения преимуществ и победы;</a:t>
          </a:r>
          <a:endParaRPr lang="ru-RU" sz="1700" kern="1200" dirty="0"/>
        </a:p>
      </dsp:txBody>
      <dsp:txXfrm>
        <a:off x="505160" y="3025938"/>
        <a:ext cx="6074003" cy="886542"/>
      </dsp:txXfrm>
    </dsp:sp>
    <dsp:sp modelId="{04AA4F83-1D1B-40A5-8330-AD1828E63E99}">
      <dsp:nvSpPr>
        <dsp:cNvPr id="0" name=""/>
        <dsp:cNvSpPr/>
      </dsp:nvSpPr>
      <dsp:spPr>
        <a:xfrm>
          <a:off x="0" y="4954624"/>
          <a:ext cx="9144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FB4DA2A-34BC-4A4D-ADEF-C17AC07137A4}">
      <dsp:nvSpPr>
        <dsp:cNvPr id="0" name=""/>
        <dsp:cNvSpPr/>
      </dsp:nvSpPr>
      <dsp:spPr>
        <a:xfrm>
          <a:off x="457200" y="4229721"/>
          <a:ext cx="6256782" cy="975822"/>
        </a:xfrm>
        <a:prstGeom prst="round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- препятствование осуществлению пассажирских перевозок конкурентам.</a:t>
          </a:r>
          <a:endParaRPr lang="ru-RU" sz="1700" kern="1200" dirty="0"/>
        </a:p>
      </dsp:txBody>
      <dsp:txXfrm>
        <a:off x="504836" y="4277357"/>
        <a:ext cx="6161510" cy="880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3C60EA-526F-404C-95EC-BEA3E3F8B95C}" type="datetimeFigureOut">
              <a:rPr lang="ru-RU" smtClean="0"/>
              <a:t>21.07.2014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57D58-E921-4B97-AE4D-24F9FFEF0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427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ru-RU" smtClean="0">
              <a:ea typeface="ＭＳ Ｐゴシック" pitchFamily="34" charset="-128"/>
            </a:endParaRPr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868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868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868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868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A4898D7-0D2A-4FFC-8936-31BE340003D0}" type="slidenum">
              <a:rPr lang="ru-RU" sz="1200">
                <a:solidFill>
                  <a:prstClr val="black"/>
                </a:solidFill>
              </a:rPr>
              <a:pPr eaLnBrk="1" hangingPunct="1"/>
              <a:t>2</a:t>
            </a:fld>
            <a:endParaRPr lang="ru-RU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ru-RU" smtClean="0">
              <a:ea typeface="ＭＳ Ｐゴシック" pitchFamily="34" charset="-128"/>
            </a:endParaRPr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868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868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868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868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A4898D7-0D2A-4FFC-8936-31BE340003D0}" type="slidenum">
              <a:rPr lang="ru-RU" sz="1200">
                <a:solidFill>
                  <a:prstClr val="black"/>
                </a:solidFill>
              </a:rPr>
              <a:pPr eaLnBrk="1" hangingPunct="1"/>
              <a:t>3</a:t>
            </a:fld>
            <a:endParaRPr lang="ru-RU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ru-RU" smtClean="0">
              <a:ea typeface="ＭＳ Ｐゴシック" pitchFamily="34" charset="-128"/>
            </a:endParaRPr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868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868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868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868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A4898D7-0D2A-4FFC-8936-31BE340003D0}" type="slidenum">
              <a:rPr lang="ru-RU" sz="1200">
                <a:solidFill>
                  <a:prstClr val="black"/>
                </a:solidFill>
              </a:rPr>
              <a:pPr eaLnBrk="1" hangingPunct="1"/>
              <a:t>4</a:t>
            </a:fld>
            <a:endParaRPr lang="ru-RU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ru-RU" smtClean="0">
              <a:ea typeface="ＭＳ Ｐゴシック" pitchFamily="34" charset="-128"/>
            </a:endParaRPr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868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868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868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868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A4898D7-0D2A-4FFC-8936-31BE340003D0}" type="slidenum">
              <a:rPr lang="ru-RU" sz="1200">
                <a:solidFill>
                  <a:prstClr val="black"/>
                </a:solidFill>
              </a:rPr>
              <a:pPr eaLnBrk="1" hangingPunct="1"/>
              <a:t>5</a:t>
            </a:fld>
            <a:endParaRPr lang="ru-RU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ru-RU" smtClean="0">
              <a:ea typeface="ＭＳ Ｐゴシック" pitchFamily="34" charset="-128"/>
            </a:endParaRPr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868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868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868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868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A4898D7-0D2A-4FFC-8936-31BE340003D0}" type="slidenum">
              <a:rPr lang="ru-RU" sz="1200">
                <a:solidFill>
                  <a:prstClr val="black"/>
                </a:solidFill>
              </a:rPr>
              <a:pPr eaLnBrk="1" hangingPunct="1"/>
              <a:t>6</a:t>
            </a:fld>
            <a:endParaRPr lang="ru-RU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FDFCA-0283-4511-956C-06E12FF93780}" type="datetimeFigureOut">
              <a:rPr lang="ru-RU" smtClean="0"/>
              <a:t>21.07.2014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30C25-1169-4E07-B3AB-47E87E47B9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428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FDFCA-0283-4511-956C-06E12FF93780}" type="datetimeFigureOut">
              <a:rPr lang="ru-RU" smtClean="0"/>
              <a:t>21.07.2014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30C25-1169-4E07-B3AB-47E87E47B9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248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FDFCA-0283-4511-956C-06E12FF93780}" type="datetimeFigureOut">
              <a:rPr lang="ru-RU" smtClean="0"/>
              <a:t>21.07.2014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30C25-1169-4E07-B3AB-47E87E47B9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69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1709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40742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9AFF7-F222-4D57-AB3A-B2BCB15F578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0557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A1ED4-4C3B-4BDE-B695-6E7FB1A5F5E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9718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A28EE-B10F-4E29-AFBD-6D4254E5C2E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786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5C580-9F4D-4D4E-813D-F8DA3EFEEAC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4303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7EFCA-BE04-4286-8186-A31BB8B7F3C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3732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6BF8F-A1C0-4BFC-A8E4-4CF3C87BC77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293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FDFCA-0283-4511-956C-06E12FF93780}" type="datetimeFigureOut">
              <a:rPr lang="ru-RU" smtClean="0"/>
              <a:t>21.07.2014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30C25-1169-4E07-B3AB-47E87E47B9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8678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0D771-B361-4437-BCA2-A956C608B93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3432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814C0-A514-4243-A9A0-1635D41703B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4181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A534B-EE87-47CC-8FC8-7506ED9ACD0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2887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BFDDB-494B-4DBF-8FD0-A519E6D2CD7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9048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52ED9-72D7-43EE-B6D4-C1B17C790A1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3954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0C5CD-964A-4C5D-85D2-7210432916B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6125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06C89-A657-4349-9010-1DD9FDB67AB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712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FDFCA-0283-4511-956C-06E12FF93780}" type="datetimeFigureOut">
              <a:rPr lang="ru-RU" smtClean="0"/>
              <a:t>21.07.2014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30C25-1169-4E07-B3AB-47E87E47B9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159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FDFCA-0283-4511-956C-06E12FF93780}" type="datetimeFigureOut">
              <a:rPr lang="ru-RU" smtClean="0"/>
              <a:t>21.07.2014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30C25-1169-4E07-B3AB-47E87E47B9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766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FDFCA-0283-4511-956C-06E12FF93780}" type="datetimeFigureOut">
              <a:rPr lang="ru-RU" smtClean="0"/>
              <a:t>21.07.2014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30C25-1169-4E07-B3AB-47E87E47B9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05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FDFCA-0283-4511-956C-06E12FF93780}" type="datetimeFigureOut">
              <a:rPr lang="ru-RU" smtClean="0"/>
              <a:t>21.07.2014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30C25-1169-4E07-B3AB-47E87E47B9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320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FDFCA-0283-4511-956C-06E12FF93780}" type="datetimeFigureOut">
              <a:rPr lang="ru-RU" smtClean="0"/>
              <a:t>21.07.2014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30C25-1169-4E07-B3AB-47E87E47B9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716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FDFCA-0283-4511-956C-06E12FF93780}" type="datetimeFigureOut">
              <a:rPr lang="ru-RU" smtClean="0"/>
              <a:t>21.07.2014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30C25-1169-4E07-B3AB-47E87E47B9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944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FDFCA-0283-4511-956C-06E12FF93780}" type="datetimeFigureOut">
              <a:rPr lang="ru-RU" smtClean="0"/>
              <a:t>21.07.2014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30C25-1169-4E07-B3AB-47E87E47B9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64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FDFCA-0283-4511-956C-06E12FF93780}" type="datetimeFigureOut">
              <a:rPr lang="ru-RU" smtClean="0"/>
              <a:t>21.07.2014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30C25-1169-4E07-B3AB-47E87E47B9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814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bg1"/>
                </a:solidFill>
                <a:ea typeface="ＭＳ Ｐゴシック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77EE9C-0343-469C-BB30-A04E1480F7B7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688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6"/>
          <p:cNvSpPr>
            <a:spLocks noChangeArrowheads="1"/>
          </p:cNvSpPr>
          <p:nvPr/>
        </p:nvSpPr>
        <p:spPr bwMode="auto">
          <a:xfrm>
            <a:off x="1187451" y="2205038"/>
            <a:ext cx="489671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/>
            <a:r>
              <a:rPr lang="ru-RU" sz="2800" b="1" dirty="0" smtClean="0">
                <a:solidFill>
                  <a:srgbClr val="008080"/>
                </a:solidFill>
                <a:latin typeface="Calibri" pitchFamily="34" charset="0"/>
              </a:rPr>
              <a:t>Хакасское УФАС России</a:t>
            </a:r>
            <a:endParaRPr lang="en-US" sz="28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sp>
        <p:nvSpPr>
          <p:cNvPr id="4099" name="Прямоугольник 3"/>
          <p:cNvSpPr>
            <a:spLocks noChangeArrowheads="1"/>
          </p:cNvSpPr>
          <p:nvPr/>
        </p:nvSpPr>
        <p:spPr bwMode="auto">
          <a:xfrm>
            <a:off x="1043608" y="3089276"/>
            <a:ext cx="792023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ПАССАЖИРСКИЕ ПЕРЕВОЗКИ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43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76263"/>
          </a:xfrm>
        </p:spPr>
        <p:txBody>
          <a:bodyPr/>
          <a:lstStyle/>
          <a:p>
            <a:endParaRPr kumimoji="0" lang="ru-RU" sz="3600" b="1" dirty="0" smtClean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092129"/>
              </p:ext>
            </p:extLst>
          </p:nvPr>
        </p:nvGraphicFramePr>
        <p:xfrm>
          <a:off x="71438" y="981075"/>
          <a:ext cx="8964612" cy="503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64612"/>
              </a:tblGrid>
              <a:tr h="50370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Наиболее</a:t>
                      </a:r>
                      <a:r>
                        <a:rPr lang="ru-RU" sz="17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часто встречающиеся нарушения</a:t>
                      </a:r>
                      <a:endParaRPr lang="ru-RU" sz="17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8" marR="91428" marT="45694" marB="45694"/>
                </a:tc>
              </a:tr>
            </a:tbl>
          </a:graphicData>
        </a:graphic>
      </p:graphicFrame>
      <p:sp>
        <p:nvSpPr>
          <p:cNvPr id="7188" name="Номер слайда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234F4C0-AD19-4785-8B9B-6F08FFDED65C}" type="slidenum">
              <a:rPr lang="ru-RU" sz="1600" smtClean="0">
                <a:solidFill>
                  <a:srgbClr val="FFFFFF"/>
                </a:solidFill>
              </a:rPr>
              <a:pPr eaLnBrk="1" hangingPunct="1"/>
              <a:t>2</a:t>
            </a:fld>
            <a:endParaRPr lang="ru-RU" sz="1600" smtClean="0">
              <a:solidFill>
                <a:srgbClr val="FFFFFF"/>
              </a:solidFill>
            </a:endParaRPr>
          </a:p>
        </p:txBody>
      </p:sp>
      <p:pic>
        <p:nvPicPr>
          <p:cNvPr id="7189" name="Picture 18" descr="C:\Documents and Settings\doronkin.AM\Local Settings\Temporary Internet Files\Content.IE5\9GAQYV4I\MC900391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072187"/>
            <a:ext cx="661987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48643"/>
            <a:ext cx="8856984" cy="5393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626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76263"/>
          </a:xfrm>
        </p:spPr>
        <p:txBody>
          <a:bodyPr/>
          <a:lstStyle/>
          <a:p>
            <a:endParaRPr kumimoji="0" lang="ru-RU" sz="3600" b="1" dirty="0" smtClean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325147"/>
              </p:ext>
            </p:extLst>
          </p:nvPr>
        </p:nvGraphicFramePr>
        <p:xfrm>
          <a:off x="71438" y="981075"/>
          <a:ext cx="8964612" cy="64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64612"/>
              </a:tblGrid>
              <a:tr h="6477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Проблемы:</a:t>
                      </a:r>
                      <a:endParaRPr lang="ru-RU" sz="17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8" marR="91428" marT="45694" marB="45694"/>
                </a:tc>
              </a:tr>
            </a:tbl>
          </a:graphicData>
        </a:graphic>
      </p:graphicFrame>
      <p:sp>
        <p:nvSpPr>
          <p:cNvPr id="7188" name="Номер слайда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234F4C0-AD19-4785-8B9B-6F08FFDED65C}" type="slidenum">
              <a:rPr lang="ru-RU" sz="1600" smtClean="0">
                <a:solidFill>
                  <a:srgbClr val="FFFFFF"/>
                </a:solidFill>
              </a:rPr>
              <a:pPr eaLnBrk="1" hangingPunct="1"/>
              <a:t>3</a:t>
            </a:fld>
            <a:endParaRPr lang="ru-RU" sz="1600" smtClean="0">
              <a:solidFill>
                <a:srgbClr val="FFFFFF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948104112"/>
              </p:ext>
            </p:extLst>
          </p:nvPr>
        </p:nvGraphicFramePr>
        <p:xfrm>
          <a:off x="251520" y="1397000"/>
          <a:ext cx="8892480" cy="5344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0626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76263"/>
          </a:xfrm>
        </p:spPr>
        <p:txBody>
          <a:bodyPr/>
          <a:lstStyle/>
          <a:p>
            <a:endParaRPr kumimoji="0" lang="ru-RU" sz="3600" b="1" dirty="0" smtClean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188" name="Номер слайда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234F4C0-AD19-4785-8B9B-6F08FFDED65C}" type="slidenum">
              <a:rPr lang="ru-RU" sz="1600" smtClean="0">
                <a:solidFill>
                  <a:srgbClr val="FFFFFF"/>
                </a:solidFill>
              </a:rPr>
              <a:pPr eaLnBrk="1" hangingPunct="1"/>
              <a:t>4</a:t>
            </a:fld>
            <a:endParaRPr lang="ru-RU" sz="1600" smtClean="0">
              <a:solidFill>
                <a:srgbClr val="FFFFFF"/>
              </a:solidFill>
            </a:endParaRPr>
          </a:p>
        </p:txBody>
      </p:sp>
      <p:pic>
        <p:nvPicPr>
          <p:cNvPr id="7189" name="Picture 18" descr="C:\Documents and Settings\doronkin.AM\Local Settings\Temporary Internet Files\Content.IE5\9GAQYV4I\MC900391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064683"/>
            <a:ext cx="661987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7504" y="1052736"/>
            <a:ext cx="89289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Чаще всего в Положения о конкурсах среди владельцев автотранспортных средств по осуществлению пассажирских перевозок на городских автобусных маршрутах общего пользования включаются условия, вводящих в заблуждение участников отбора, нечетких правил проведения конкурсных процедур. </a:t>
            </a:r>
            <a:r>
              <a:rPr lang="ru-RU" sz="2400" dirty="0">
                <a:solidFill>
                  <a:srgbClr val="FF0000"/>
                </a:solidFill>
              </a:rPr>
              <a:t>В итоге, результаты таких конкурсных процедур отменяются по решению антимонопольного органа.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71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r>
              <a:rPr kumimoji="0" lang="ru-RU" sz="3600" b="1" dirty="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Количество выявленных нарушений ч.1 ст. 15</a:t>
            </a:r>
            <a:endParaRPr kumimoji="0" lang="ru-RU" sz="3600" b="1" dirty="0" smtClean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188" name="Номер слайда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234F4C0-AD19-4785-8B9B-6F08FFDED65C}" type="slidenum">
              <a:rPr lang="ru-RU" sz="1600" smtClean="0">
                <a:solidFill>
                  <a:srgbClr val="FFFFFF"/>
                </a:solidFill>
              </a:rPr>
              <a:pPr eaLnBrk="1" hangingPunct="1"/>
              <a:t>5</a:t>
            </a:fld>
            <a:endParaRPr lang="ru-RU" sz="1600" smtClean="0">
              <a:solidFill>
                <a:srgbClr val="FFFFFF"/>
              </a:solidFill>
            </a:endParaRPr>
          </a:p>
        </p:txBody>
      </p:sp>
      <p:pic>
        <p:nvPicPr>
          <p:cNvPr id="7189" name="Picture 18" descr="C:\Documents and Settings\doronkin.AM\Local Settings\Temporary Internet Files\Content.IE5\9GAQYV4I\MC900391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877272"/>
            <a:ext cx="661987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646428103"/>
              </p:ext>
            </p:extLst>
          </p:nvPr>
        </p:nvGraphicFramePr>
        <p:xfrm>
          <a:off x="0" y="1397000"/>
          <a:ext cx="8676456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0626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/>
          <a:lstStyle/>
          <a:p>
            <a:r>
              <a:rPr kumimoji="0" lang="ru-RU" sz="3600" b="1" dirty="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Основные виды нарушений перевозчиками ст.14</a:t>
            </a:r>
            <a:endParaRPr kumimoji="0" lang="ru-RU" sz="3600" b="1" dirty="0" smtClean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188" name="Номер слайда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234F4C0-AD19-4785-8B9B-6F08FFDED65C}" type="slidenum">
              <a:rPr lang="ru-RU" sz="1600" smtClean="0">
                <a:solidFill>
                  <a:srgbClr val="FFFFFF"/>
                </a:solidFill>
              </a:rPr>
              <a:pPr eaLnBrk="1" hangingPunct="1"/>
              <a:t>6</a:t>
            </a:fld>
            <a:endParaRPr lang="ru-RU" sz="1600" smtClean="0">
              <a:solidFill>
                <a:srgbClr val="FFFFFF"/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017788568"/>
              </p:ext>
            </p:extLst>
          </p:nvPr>
        </p:nvGraphicFramePr>
        <p:xfrm>
          <a:off x="0" y="908720"/>
          <a:ext cx="9144000" cy="594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0626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209</Words>
  <Application>Microsoft Office PowerPoint</Application>
  <PresentationFormat>Экран (4:3)</PresentationFormat>
  <Paragraphs>24</Paragraphs>
  <Slides>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Количество выявленных нарушений ч.1 ст. 15</vt:lpstr>
      <vt:lpstr>Основные виды нарушений перевозчиками ст.14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Эдуард</dc:creator>
  <cp:lastModifiedBy>Францкевич Ольга Павловна</cp:lastModifiedBy>
  <cp:revision>58</cp:revision>
  <dcterms:created xsi:type="dcterms:W3CDTF">2013-11-11T20:44:32Z</dcterms:created>
  <dcterms:modified xsi:type="dcterms:W3CDTF">2014-07-21T08:01:11Z</dcterms:modified>
</cp:coreProperties>
</file>